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188057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3761152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5641731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752230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9402884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1128345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1316403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15044612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  <p15:guide id="3" pos="432">
          <p15:clr>
            <a:srgbClr val="A4A3A4"/>
          </p15:clr>
        </p15:guide>
        <p15:guide id="4" pos="5280">
          <p15:clr>
            <a:srgbClr val="A4A3A4"/>
          </p15:clr>
        </p15:guide>
        <p15:guide id="5" pos="720">
          <p15:clr>
            <a:srgbClr val="A4A3A4"/>
          </p15:clr>
        </p15:guide>
        <p15:guide id="6" pos="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clrMru>
    <a:srgbClr val="CDCECC"/>
    <a:srgbClr val="0066CC"/>
    <a:srgbClr val="D1D1D1"/>
    <a:srgbClr val="F4F4F4"/>
    <a:srgbClr val="F7092C"/>
    <a:srgbClr val="7BBE49"/>
    <a:srgbClr val="2A7E41"/>
    <a:srgbClr val="F2D362"/>
    <a:srgbClr val="244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98504" autoAdjust="0"/>
  </p:normalViewPr>
  <p:slideViewPr>
    <p:cSldViewPr showGuides="1">
      <p:cViewPr>
        <p:scale>
          <a:sx n="23" d="100"/>
          <a:sy n="23" d="100"/>
        </p:scale>
        <p:origin x="-3296" y="-1632"/>
      </p:cViewPr>
      <p:guideLst>
        <p:guide orient="horz" pos="7145"/>
        <p:guide pos="13824"/>
        <p:guide pos="2074"/>
        <p:guide pos="25344"/>
        <p:guide pos="3456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-415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6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56FA5F3-902D-2A46-A9CC-2BC53503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88057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761152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5641731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752230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402884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28345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316403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5044612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FD28-7A0B-6D45-BFDE-1C70AEA9E9BE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youtube.com/watch?v=lFZ0z5Fm-Ng" TargetMode="External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4" y="0"/>
            <a:ext cx="43935091" cy="113385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" y="11338560"/>
            <a:ext cx="43935091" cy="21214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8" descr="csusb_logo_1-main-w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338564" y="2560321"/>
            <a:ext cx="20680680" cy="614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8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1"/>
            <a:ext cx="14439901" cy="55778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5"/>
            <a:ext cx="24536401" cy="28094944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5"/>
            <a:ext cx="14439901" cy="22517104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1"/>
            <a:ext cx="2633472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5"/>
            <a:ext cx="26334720" cy="3863337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78" y="731524"/>
            <a:ext cx="9326882" cy="173964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731524"/>
            <a:ext cx="27249122" cy="173964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6"/>
            <a:ext cx="37307520" cy="70561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1880577" indent="0" algn="ctr">
              <a:buNone/>
              <a:defRPr/>
            </a:lvl2pPr>
            <a:lvl3pPr marL="3761152" indent="0" algn="ctr">
              <a:buNone/>
              <a:defRPr/>
            </a:lvl3pPr>
            <a:lvl4pPr marL="5641731" indent="0" algn="ctr">
              <a:buNone/>
              <a:defRPr/>
            </a:lvl4pPr>
            <a:lvl5pPr marL="7522307" indent="0" algn="ctr">
              <a:buNone/>
              <a:defRPr/>
            </a:lvl5pPr>
            <a:lvl6pPr marL="9402884" indent="0" algn="ctr">
              <a:buNone/>
              <a:defRPr/>
            </a:lvl6pPr>
            <a:lvl7pPr marL="11283458" indent="0" algn="ctr">
              <a:buNone/>
              <a:defRPr/>
            </a:lvl7pPr>
            <a:lvl8pPr marL="13164038" indent="0" algn="ctr">
              <a:buNone/>
              <a:defRPr/>
            </a:lvl8pPr>
            <a:lvl9pPr marL="1504461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/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28529283" y="0"/>
            <a:ext cx="1538477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3" y="0"/>
            <a:ext cx="4391405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5"/>
            <a:ext cx="19392902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3"/>
            <a:ext cx="19392902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5"/>
            <a:ext cx="19400519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3"/>
            <a:ext cx="19400519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1463040"/>
            <a:ext cx="3730752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8046724"/>
            <a:ext cx="37307520" cy="100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7" descr="csusb_logo_3-full-1line_w.pd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88057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3761152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5641731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752230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410430" indent="-141043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536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  <a:ea typeface="+mn-ea"/>
        </a:defRPr>
      </a:lvl2pPr>
      <a:lvl3pPr marL="4701442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6582018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+mn-ea"/>
        </a:defRPr>
      </a:lvl4pPr>
      <a:lvl5pPr marL="8462594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5pPr>
      <a:lvl6pPr marL="10343171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6pPr>
      <a:lvl7pPr marL="1222374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7pPr>
      <a:lvl8pPr marL="14104323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8pPr>
      <a:lvl9pPr marL="1598489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7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15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731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30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884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45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403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61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-100514" y="-76200"/>
            <a:ext cx="44144114" cy="567690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32484237"/>
            <a:ext cx="44272200" cy="51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2362202" y="8229603"/>
            <a:ext cx="39395399" cy="227456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0" name="Rectangle 19"/>
          <p:cNvSpPr/>
          <p:nvPr/>
        </p:nvSpPr>
        <p:spPr bwMode="auto">
          <a:xfrm>
            <a:off x="2819402" y="8915402"/>
            <a:ext cx="8381999" cy="21031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3" spcCol="457096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1741358" y="6629400"/>
            <a:ext cx="12844072" cy="24888904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</a:t>
            </a: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1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099002" y="25946100"/>
            <a:ext cx="11658600" cy="4229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5" name="TextBox 24"/>
          <p:cNvSpPr txBox="1"/>
          <p:nvPr/>
        </p:nvSpPr>
        <p:spPr>
          <a:xfrm>
            <a:off x="5039712" y="660040"/>
            <a:ext cx="38241888" cy="1142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8100" dirty="0">
                <a:latin typeface="Myriad Pro"/>
                <a:cs typeface="Myriad Pro"/>
              </a:rPr>
              <a:t>Insert Your Title Here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60626" y="2396632"/>
            <a:ext cx="37602370" cy="10002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6500" dirty="0">
                <a:latin typeface="Myriad Pro"/>
                <a:cs typeface="Myriad Pro"/>
              </a:rPr>
              <a:t>Insert Authors Here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0626" y="4305181"/>
            <a:ext cx="37730270" cy="80021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5200" dirty="0">
                <a:solidFill>
                  <a:srgbClr val="CDCECC"/>
                </a:solidFill>
                <a:latin typeface="Myriad Pro"/>
                <a:cs typeface="Myriad Pro"/>
              </a:rPr>
              <a:t>Insert Department and Institution Here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-152051" y="1900649"/>
            <a:ext cx="4860173" cy="16386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9121" tIns="74559" rIns="149121" bIns="74559" numCol="1" rtlCol="0" anchor="t" anchorCtr="0" compatLnSpc="1">
            <a:prstTxWarp prst="textNoShape">
              <a:avLst/>
            </a:prstTxWarp>
          </a:bodyPr>
          <a:lstStyle/>
          <a:p>
            <a:pPr defTabSz="1491217"/>
            <a:endParaRPr lang="en-US" sz="1900"/>
          </a:p>
        </p:txBody>
      </p:sp>
      <p:sp>
        <p:nvSpPr>
          <p:cNvPr id="9" name="Rectangle 8"/>
          <p:cNvSpPr/>
          <p:nvPr/>
        </p:nvSpPr>
        <p:spPr bwMode="auto">
          <a:xfrm>
            <a:off x="-272963" y="1642465"/>
            <a:ext cx="5115970" cy="16386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9121" tIns="74559" rIns="149121" bIns="74559" numCol="1" rtlCol="0" anchor="t" anchorCtr="0" compatLnSpc="1">
            <a:prstTxWarp prst="textNoShape">
              <a:avLst/>
            </a:prstTxWarp>
          </a:bodyPr>
          <a:lstStyle/>
          <a:p>
            <a:pPr defTabSz="1491217"/>
            <a:endParaRPr lang="en-US" sz="1900"/>
          </a:p>
        </p:txBody>
      </p:sp>
      <p:sp>
        <p:nvSpPr>
          <p:cNvPr id="17" name="Rectangle 16"/>
          <p:cNvSpPr/>
          <p:nvPr/>
        </p:nvSpPr>
        <p:spPr>
          <a:xfrm>
            <a:off x="15889574" y="6629400"/>
            <a:ext cx="12844072" cy="24888904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2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980328" y="6629400"/>
            <a:ext cx="12844072" cy="24888904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</a:t>
            </a: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3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References</a:t>
            </a:r>
            <a:endParaRPr lang="en-US" sz="25800" b="1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dapibus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in,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feugiat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Phasellus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3" name="Picture 2" descr="csusb_logo_1-main-w-0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6" y="228600"/>
            <a:ext cx="3778874" cy="16195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575769" y="2277422"/>
            <a:ext cx="3298122" cy="14845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147703" tIns="73852" rIns="147703" bIns="73852" numCol="1" rtlCol="0" anchor="ctr" anchorCtr="0" compatLnSpc="1">
            <a:prstTxWarp prst="textNoShape">
              <a:avLst/>
            </a:prstTxWarp>
          </a:bodyPr>
          <a:lstStyle/>
          <a:p>
            <a:pPr algn="ctr" defTabSz="1477030"/>
            <a:r>
              <a:rPr lang="en-US" sz="3200" dirty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Logo option</a:t>
            </a:r>
            <a:endParaRPr lang="en-US" sz="3200" dirty="0">
              <a:solidFill>
                <a:schemeClr val="bg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21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Public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ACM Creative Services Audrey Balan</cp:lastModifiedBy>
  <cp:revision>363</cp:revision>
  <cp:lastPrinted>2013-08-01T21:27:40Z</cp:lastPrinted>
  <dcterms:created xsi:type="dcterms:W3CDTF">2014-01-06T17:52:42Z</dcterms:created>
  <dcterms:modified xsi:type="dcterms:W3CDTF">2017-01-30T22:19:35Z</dcterms:modified>
</cp:coreProperties>
</file>