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4D9A-D3F3-42C3-B390-A5E8CABD5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9C5B9-6CC7-4523-8CBA-BBE6A6106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3BD68-1E34-4980-9F17-96E35BAB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DF83-9FB6-48CC-A44F-8397F3016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0D5EF-46FF-414F-A456-360C6777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16648-D997-441B-92ED-E14750405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F163-9984-4D47-A89E-5516767C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9FC6-78B5-42A7-A81C-725F30AC4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FB226-0131-4BC9-ACA5-5B8E70D6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2057A-7438-4ED6-92B8-BFA864DD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DF83-9FB6-48CC-A44F-8397F3016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6CC63-0896-4A8E-A7CB-37BAC9B6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748BC-65D3-416C-B31E-EC7B5FF6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F163-9984-4D47-A89E-5516767C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9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76F387-A1FA-4882-AE7C-30BCC3DC9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EB683-F5EF-4656-811D-C5255E576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788EF-BF52-4A91-B64A-54E8915C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DF83-9FB6-48CC-A44F-8397F3016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2AC61-6451-4A36-8285-FAFE4B8B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5463-74F5-4DCD-B5EA-46451DD2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F163-9984-4D47-A89E-5516767C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8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1A199-3584-4D01-A810-F2A21F69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B1F01-BFE6-4A50-88AD-86C2E5383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E1F2B-1611-41AB-A0D6-61C94C6E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DF83-9FB6-48CC-A44F-8397F3016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DE472-C004-4A9A-858D-3B0C15E2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11696-FC6B-46F3-89D1-D2E0A859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F163-9984-4D47-A89E-5516767C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7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B01B-1729-47DE-816B-04A24D7A9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808EE-E861-4DFC-B950-F3495428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A66A6-6559-4E6B-BEBE-9D6BDB7E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DF83-9FB6-48CC-A44F-8397F3016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F64AE-99A5-4AA3-8EF3-60B1BBFA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1C4C3-EA3F-4E6C-A610-EC800990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F163-9984-4D47-A89E-5516767C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3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6548-54CF-4A06-B0FC-4478A79A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82166-791A-4E81-B9F0-395F2A50F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F3B16-D3C0-4DF9-9597-05298F8FA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FCE79-6227-4A7E-89D4-4FEA08AC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DF83-9FB6-48CC-A44F-8397F3016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6E79E-6875-425E-AC84-48C51481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42963-C233-4E32-95CA-1F4DBA10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F163-9984-4D47-A89E-5516767C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1B6DC-94D3-441A-92B9-733FB064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0C623-672D-4988-AE51-0C2282F3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FE475-65FC-42DF-B62E-FF1BF5E31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D500B-9A71-4DD8-8126-25DAB2A3A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E7715A-901D-4A5F-B0B1-F738278A9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75C37-199C-45D8-8E85-F17EB2C40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DF83-9FB6-48CC-A44F-8397F3016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19F6AF-ACE6-4B41-9233-E71D7CF7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0DCBD6-0F30-49BA-B1C6-B2D9FBED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F163-9984-4D47-A89E-5516767C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9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8F8B-FC47-47FB-9773-FED15EE9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83E2B-9088-4AEB-89C3-9EAF0AAB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DF83-9FB6-48CC-A44F-8397F3016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0A827-77AE-403B-9EA2-B28B508D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258C3-4302-4C2E-92BF-0105E6E9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F163-9984-4D47-A89E-5516767C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7029B-F8A3-4BAE-AF75-5EA322F9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DF83-9FB6-48CC-A44F-8397F3016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F099D-FDF0-4DA6-B768-6BDEEE1D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DE0E-6A7B-4A78-BE9F-6306C67F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F163-9984-4D47-A89E-5516767C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3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81A1-E7FA-4E2F-8F8A-A6999B3D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2E9FA-6CA5-4BEF-B16E-B9D21AADC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62177-AF51-4684-BBAA-0C22409EC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EFB21-76E9-4A88-99CC-B3FCE84BC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DF83-9FB6-48CC-A44F-8397F3016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AC485-2509-4559-B5CB-2F4C7FC1D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90CFD-8511-4EF4-A407-BB3E9112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F163-9984-4D47-A89E-5516767C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6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B1C14-75F6-4A22-A10C-559C4CCE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ACC27F-0690-4576-881F-722F44C8E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1FB5F-C58C-4AB6-B4B1-0599D36F0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1057C-D8DB-498F-B9AD-C8863244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DF83-9FB6-48CC-A44F-8397F3016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52DDC-808A-43A2-A8DF-7A2BA5D3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D4FEF-39A5-4814-958C-365847BF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F163-9984-4D47-A89E-5516767C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9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F83A44-DA14-454C-9ED5-06B2575B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3901C-2974-4301-9B94-92CB98561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202D5-E3FF-4259-A7C7-74121DA55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0DF83-9FB6-48CC-A44F-8397F3016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CE7B6-A509-4582-BC13-E0863B5BD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918E8-2180-436A-B41E-8B52C80FD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F163-9984-4D47-A89E-5516767C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otandrebound.org/locations/california/" TargetMode="External"/><Relationship Id="rId2" Type="http://schemas.openxmlformats.org/officeDocument/2006/relationships/hyperlink" Target="https://legalaidatwork.org/clinics-and-helplin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195DE-0644-40CB-B749-F600E9F81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8" y="-20954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D1359-B73C-4C8A-9EE8-EEDC01CD6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  <a:t>Justice Luncheon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4F623-8109-4B7A-949A-DCD738B9A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lgerian" panose="04020705040A02060702" pitchFamily="82" charset="0"/>
              </a:rPr>
              <a:t>Project Rebound</a:t>
            </a:r>
          </a:p>
          <a:p>
            <a:r>
              <a:rPr lang="en-US" dirty="0">
                <a:solidFill>
                  <a:srgbClr val="FFFFFF"/>
                </a:solidFill>
                <a:latin typeface="Algerian" panose="04020705040A02060702" pitchFamily="82" charset="0"/>
              </a:rPr>
              <a:t>mar. 2021</a:t>
            </a:r>
          </a:p>
        </p:txBody>
      </p:sp>
    </p:spTree>
    <p:extLst>
      <p:ext uri="{BB962C8B-B14F-4D97-AF65-F5344CB8AC3E}">
        <p14:creationId xmlns:p14="http://schemas.microsoft.com/office/powerpoint/2010/main" val="2811363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822A-F3D6-47AF-8852-84F3FEC3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Add in Client information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58DA64-0B49-4558-B5C6-0F59E8A01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366" y="1825625"/>
            <a:ext cx="9053268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DC2698-4C17-469F-989C-98C5A96590A0}"/>
              </a:ext>
            </a:extLst>
          </p:cNvPr>
          <p:cNvSpPr txBox="1"/>
          <p:nvPr/>
        </p:nvSpPr>
        <p:spPr>
          <a:xfrm>
            <a:off x="971550" y="1179294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Complainant is your Client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 info needed: Name, pronouns, phone/email, address</a:t>
            </a:r>
          </a:p>
        </p:txBody>
      </p:sp>
    </p:spTree>
    <p:extLst>
      <p:ext uri="{BB962C8B-B14F-4D97-AF65-F5344CB8AC3E}">
        <p14:creationId xmlns:p14="http://schemas.microsoft.com/office/powerpoint/2010/main" val="164288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E965-76EB-44C3-A4ED-8D9A5367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9: Specify who you’re filing against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0C3BB1-D2DF-4B18-8CA7-7AADD6646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900" y="1825625"/>
            <a:ext cx="9780199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10BBA1-AAEE-405B-ADF3-87ECDC7C8652}"/>
              </a:ext>
            </a:extLst>
          </p:cNvPr>
          <p:cNvSpPr txBox="1"/>
          <p:nvPr/>
        </p:nvSpPr>
        <p:spPr>
          <a:xfrm>
            <a:off x="990601" y="1321356"/>
            <a:ext cx="448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 info shows below once added</a:t>
            </a:r>
          </a:p>
        </p:txBody>
      </p:sp>
    </p:spTree>
    <p:extLst>
      <p:ext uri="{BB962C8B-B14F-4D97-AF65-F5344CB8AC3E}">
        <p14:creationId xmlns:p14="http://schemas.microsoft.com/office/powerpoint/2010/main" val="285378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493BB-7977-4E44-803B-432670D91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10: Client demographics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0A2CC9-564C-42ED-93F4-E07C4BAFE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693" y="1825625"/>
            <a:ext cx="917061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3E7FF0-2ED0-4ABF-B484-BA761C3C394A}"/>
              </a:ext>
            </a:extLst>
          </p:cNvPr>
          <p:cNvSpPr txBox="1"/>
          <p:nvPr/>
        </p:nvSpPr>
        <p:spPr>
          <a:xfrm>
            <a:off x="981075" y="1323975"/>
            <a:ext cx="804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Optional to fill in Client demographics</a:t>
            </a:r>
          </a:p>
        </p:txBody>
      </p:sp>
    </p:spTree>
    <p:extLst>
      <p:ext uri="{BB962C8B-B14F-4D97-AF65-F5344CB8AC3E}">
        <p14:creationId xmlns:p14="http://schemas.microsoft.com/office/powerpoint/2010/main" val="230832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B016E-85D6-4A0E-B0A6-DA2B28E4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11: Respondent info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2E382D-4561-4DFA-9F52-73085BDD9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019" y="1825625"/>
            <a:ext cx="9175962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BF166E-22C6-4823-A2A7-5C8BFEC81BDA}"/>
              </a:ext>
            </a:extLst>
          </p:cNvPr>
          <p:cNvSpPr txBox="1"/>
          <p:nvPr/>
        </p:nvSpPr>
        <p:spPr>
          <a:xfrm>
            <a:off x="762000" y="1257300"/>
            <a:ext cx="96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respondent is the employer or discriminatory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Employer’s name, address, phone number, email</a:t>
            </a:r>
          </a:p>
        </p:txBody>
      </p:sp>
    </p:spTree>
    <p:extLst>
      <p:ext uri="{BB962C8B-B14F-4D97-AF65-F5344CB8AC3E}">
        <p14:creationId xmlns:p14="http://schemas.microsoft.com/office/powerpoint/2010/main" val="357744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6622-2E11-4903-8022-83EA0D0FA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12: Client details on what happened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BC4E22-AD5B-4C74-9BA1-8E9DDC6A7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537" y="1825625"/>
            <a:ext cx="9196925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254C69-822E-471E-931A-C9E01CD4E463}"/>
              </a:ext>
            </a:extLst>
          </p:cNvPr>
          <p:cNvSpPr txBox="1"/>
          <p:nvPr/>
        </p:nvSpPr>
        <p:spPr>
          <a:xfrm>
            <a:off x="994299" y="1349406"/>
            <a:ext cx="895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Checking discrimination experience opens more options to specify</a:t>
            </a:r>
          </a:p>
        </p:txBody>
      </p:sp>
    </p:spTree>
    <p:extLst>
      <p:ext uri="{BB962C8B-B14F-4D97-AF65-F5344CB8AC3E}">
        <p14:creationId xmlns:p14="http://schemas.microsoft.com/office/powerpoint/2010/main" val="729365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7070-C70D-44B2-915F-15C746F41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12 cont.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DDC8D3-6AD1-4107-AC16-5BC67F797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651" y="1825625"/>
            <a:ext cx="917269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09AA32-A468-4F68-BA96-9A34D3465E0F}"/>
              </a:ext>
            </a:extLst>
          </p:cNvPr>
          <p:cNvSpPr txBox="1"/>
          <p:nvPr/>
        </p:nvSpPr>
        <p:spPr>
          <a:xfrm>
            <a:off x="838200" y="1238246"/>
            <a:ext cx="1003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this training the focus is AB 1008 but other factors may be in play too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this process for other types of discrimination that may occur in employment</a:t>
            </a:r>
          </a:p>
        </p:txBody>
      </p:sp>
    </p:spTree>
    <p:extLst>
      <p:ext uri="{BB962C8B-B14F-4D97-AF65-F5344CB8AC3E}">
        <p14:creationId xmlns:p14="http://schemas.microsoft.com/office/powerpoint/2010/main" val="3231121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2F62-370F-466A-9473-E5997362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12 cont.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8B3341-0461-423E-B370-1218B770C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297" y="1825625"/>
            <a:ext cx="9135405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2D75DB-BAF0-4E77-9EB1-EC43EFB19634}"/>
              </a:ext>
            </a:extLst>
          </p:cNvPr>
          <p:cNvSpPr txBox="1"/>
          <p:nvPr/>
        </p:nvSpPr>
        <p:spPr>
          <a:xfrm>
            <a:off x="976544" y="1260629"/>
            <a:ext cx="993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Describe all issues against law in text box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3D063-BDED-4B7F-84AF-E22891D1EC36}"/>
              </a:ext>
            </a:extLst>
          </p:cNvPr>
          <p:cNvSpPr/>
          <p:nvPr/>
        </p:nvSpPr>
        <p:spPr>
          <a:xfrm>
            <a:off x="976544" y="5140171"/>
            <a:ext cx="5693547" cy="1624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employer (Bad Ppl Inc.) did not follow the law as it pertains to AB 1008 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failing to ask about criminal records only AFTER job offer made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failing to provide written letter explaining reason for withdrawing job offer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failing to notify applicant on the right to sue or make compliant against employer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failing to relate disqualification from job to charges made against applicant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25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38013-5D47-4AB1-A846-1996A008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13: Docs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D14C2A-4019-45E4-A114-4C66A719A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681" y="1825625"/>
            <a:ext cx="915463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775916-A690-4869-A269-F0F4E7EF057B}"/>
              </a:ext>
            </a:extLst>
          </p:cNvPr>
          <p:cNvSpPr txBox="1"/>
          <p:nvPr/>
        </p:nvSpPr>
        <p:spPr>
          <a:xfrm>
            <a:off x="1047750" y="1295400"/>
            <a:ext cx="95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Attach all available relevant documents, screenshots, etc.</a:t>
            </a:r>
          </a:p>
        </p:txBody>
      </p:sp>
    </p:spTree>
    <p:extLst>
      <p:ext uri="{BB962C8B-B14F-4D97-AF65-F5344CB8AC3E}">
        <p14:creationId xmlns:p14="http://schemas.microsoft.com/office/powerpoint/2010/main" val="2829086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8C507-7918-474B-AF9C-8140A220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14: Make an appointment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50A308-D769-4708-B0FB-4EA3CB8E2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771" y="1825625"/>
            <a:ext cx="916045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CF993-8F97-4A5A-B9E5-B5A010600789}"/>
              </a:ext>
            </a:extLst>
          </p:cNvPr>
          <p:cNvSpPr txBox="1"/>
          <p:nvPr/>
        </p:nvSpPr>
        <p:spPr>
          <a:xfrm>
            <a:off x="1028700" y="1179294"/>
            <a:ext cx="1002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client’s availability ready to make appointment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use own phone for appointment and 3-way call client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7F4EA-36C0-47C9-A90E-2D774AAAEC86}"/>
              </a:ext>
            </a:extLst>
          </p:cNvPr>
          <p:cNvSpPr txBox="1"/>
          <p:nvPr/>
        </p:nvSpPr>
        <p:spPr>
          <a:xfrm>
            <a:off x="1133475" y="6305550"/>
            <a:ext cx="1002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 will be primarily be speaking, Social Worker can provide support or clarifying statements (per AB 1008)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D21BB-C7DE-46CA-A7B4-50795BD35C76}"/>
              </a:ext>
            </a:extLst>
          </p:cNvPr>
          <p:cNvSpPr txBox="1"/>
          <p:nvPr/>
        </p:nvSpPr>
        <p:spPr>
          <a:xfrm>
            <a:off x="5024760" y="4554245"/>
            <a:ext cx="716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Specify type of phone: Cell/ Home/ Work/ Friend’s/ Attorney’s/ Representative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ASL/ Video remote interpreting service available, other special accommodations may be available</a:t>
            </a:r>
          </a:p>
        </p:txBody>
      </p:sp>
    </p:spTree>
    <p:extLst>
      <p:ext uri="{BB962C8B-B14F-4D97-AF65-F5344CB8AC3E}">
        <p14:creationId xmlns:p14="http://schemas.microsoft.com/office/powerpoint/2010/main" val="3704306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7C54-A07B-4674-B034-90FCEC29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15: Review, confirm, submit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E11761-4FFD-4BB6-A60C-B3907E29A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771" y="1825625"/>
            <a:ext cx="916045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0F9E14-8354-4A1A-847F-C548C306FDFC}"/>
              </a:ext>
            </a:extLst>
          </p:cNvPr>
          <p:cNvSpPr txBox="1"/>
          <p:nvPr/>
        </p:nvSpPr>
        <p:spPr>
          <a:xfrm>
            <a:off x="1057275" y="1285875"/>
            <a:ext cx="94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print/ save digital pdf of report for records</a:t>
            </a:r>
          </a:p>
        </p:txBody>
      </p:sp>
    </p:spTree>
    <p:extLst>
      <p:ext uri="{BB962C8B-B14F-4D97-AF65-F5344CB8AC3E}">
        <p14:creationId xmlns:p14="http://schemas.microsoft.com/office/powerpoint/2010/main" val="127787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4BFF-063A-4B95-9540-D8EE84D4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Step: 1 go to “dfeh.ca.gov”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C9A50-B91A-4744-B2AF-3E7E0E951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498" y="1825625"/>
            <a:ext cx="9107003" cy="4351338"/>
          </a:xfrm>
        </p:spPr>
      </p:pic>
    </p:spTree>
    <p:extLst>
      <p:ext uri="{BB962C8B-B14F-4D97-AF65-F5344CB8AC3E}">
        <p14:creationId xmlns:p14="http://schemas.microsoft.com/office/powerpoint/2010/main" val="111011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3014-B83D-4B4A-9AC1-4C690C37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Social Workers do to assist clients?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C2054-66BD-418C-98F3-3EC25026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education on AB-1008 and associated rights</a:t>
            </a:r>
          </a:p>
          <a:p>
            <a:r>
              <a:rPr lang="en-US" dirty="0"/>
              <a:t>Understand and guide clients in seeking legal remedies</a:t>
            </a:r>
          </a:p>
          <a:p>
            <a:r>
              <a:rPr lang="en-US" dirty="0"/>
              <a:t>Practice job interviewing and professional skills</a:t>
            </a:r>
          </a:p>
          <a:p>
            <a:r>
              <a:rPr lang="en-US" dirty="0"/>
              <a:t>Participate in legal advocacy</a:t>
            </a:r>
          </a:p>
          <a:p>
            <a:r>
              <a:rPr lang="en-US" dirty="0"/>
              <a:t>Connect clients to directs service organizations</a:t>
            </a:r>
          </a:p>
          <a:p>
            <a:pPr lvl="1"/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Legal Aid at Work,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https://legalaidatwork.org/clinics-and-helplines/</a:t>
            </a:r>
            <a:endParaRPr lang="en-US" sz="180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Root and Rebound,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https://www.rootandrebound.org/locations/california/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8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5EE7-5412-4350-ADB5-126AD1DD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Click on “complaints”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628AE7-3472-4807-93F7-774C6F05E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838" y="1825625"/>
            <a:ext cx="9150324" cy="4351338"/>
          </a:xfrm>
        </p:spPr>
      </p:pic>
    </p:spTree>
    <p:extLst>
      <p:ext uri="{BB962C8B-B14F-4D97-AF65-F5344CB8AC3E}">
        <p14:creationId xmlns:p14="http://schemas.microsoft.com/office/powerpoint/2010/main" val="237827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0C4E-9509-4303-AF3A-6719D9B5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Click on “Cal Civil Rights System” CCRS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02D5D0-5122-48A6-A235-4362E7ACF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753" y="1825625"/>
            <a:ext cx="9146493" cy="4351338"/>
          </a:xfrm>
        </p:spPr>
      </p:pic>
    </p:spTree>
    <p:extLst>
      <p:ext uri="{BB962C8B-B14F-4D97-AF65-F5344CB8AC3E}">
        <p14:creationId xmlns:p14="http://schemas.microsoft.com/office/powerpoint/2010/main" val="212079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373CF-5A1E-4480-BC8A-B83DA2F8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Create account/ Login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5A62DC-FC18-4862-9C16-D7EA2C420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105" y="1825625"/>
            <a:ext cx="9165789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CB73BC-D2E2-4F3B-8D3A-3CFA19422770}"/>
              </a:ext>
            </a:extLst>
          </p:cNvPr>
          <p:cNvSpPr txBox="1"/>
          <p:nvPr/>
        </p:nvSpPr>
        <p:spPr>
          <a:xfrm>
            <a:off x="971550" y="1241457"/>
            <a:ext cx="745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Account creation asks name, email, address (may skip address input)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account creation, go to e-mail to verify account with DFEH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06904-CDA8-4049-9313-96C8888EA3AB}"/>
              </a:ext>
            </a:extLst>
          </p:cNvPr>
          <p:cNvSpPr txBox="1"/>
          <p:nvPr/>
        </p:nvSpPr>
        <p:spPr>
          <a:xfrm>
            <a:off x="971550" y="4238625"/>
            <a:ext cx="939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“obtain a right to sue” is to individually sue employer with own lawyer</a:t>
            </a:r>
          </a:p>
        </p:txBody>
      </p:sp>
    </p:spTree>
    <p:extLst>
      <p:ext uri="{BB962C8B-B14F-4D97-AF65-F5344CB8AC3E}">
        <p14:creationId xmlns:p14="http://schemas.microsoft.com/office/powerpoint/2010/main" val="211327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63A3-1380-404C-8E61-C2242D23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Info preparation before starting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97573-7871-486A-A5F0-0DC3DA3F0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Employment complaints must be filed within three (3) years of offense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General complaints must be filed within one (1) year of offense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Before completing form, collect as much information as you can from the client.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Contact information for client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Date of offense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Name and contact information of person who caused offense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Copies of documents related to offense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Pictures related to offense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Names and contact information of any witnesses to the offense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will then be given the option to file a complaint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Representative information (you)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Complainant information (client)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Business information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Details of discrimination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Documents related to discrimination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Contact information for follow-up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Schedule an appointment (have client availability)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Follow-up appointment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Phone interview with intake specialist and client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 this interview, the client will be asked to clarify on aspects of the situation. You can be on the line as support; however, the client should provide clarifying information to the specialist.</a:t>
            </a:r>
          </a:p>
        </p:txBody>
      </p:sp>
    </p:spTree>
    <p:extLst>
      <p:ext uri="{BB962C8B-B14F-4D97-AF65-F5344CB8AC3E}">
        <p14:creationId xmlns:p14="http://schemas.microsoft.com/office/powerpoint/2010/main" val="70638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CD0E1-A30E-4A17-8048-0EBB0F3D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Click “file a complaint”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E2F8E9-ED77-4A2A-93F3-2C518368D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688" y="1825625"/>
            <a:ext cx="925262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E809CB-32FD-48B2-8085-57A605F0F76A}"/>
              </a:ext>
            </a:extLst>
          </p:cNvPr>
          <p:cNvSpPr txBox="1"/>
          <p:nvPr/>
        </p:nvSpPr>
        <p:spPr>
          <a:xfrm>
            <a:off x="1065320" y="1420427"/>
            <a:ext cx="957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Never hit back arrow in browser window when navigating as it will log you out</a:t>
            </a:r>
          </a:p>
        </p:txBody>
      </p:sp>
    </p:spTree>
    <p:extLst>
      <p:ext uri="{BB962C8B-B14F-4D97-AF65-F5344CB8AC3E}">
        <p14:creationId xmlns:p14="http://schemas.microsoft.com/office/powerpoint/2010/main" val="181249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A0745-AC84-4690-9C40-A545D9F6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Employment complaint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DE1F694-B553-4877-8309-84C38B823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0959" y="1825625"/>
            <a:ext cx="4670081" cy="43513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6D160F-C5F4-4917-BDC2-1A3CDB4DE6B7}"/>
              </a:ext>
            </a:extLst>
          </p:cNvPr>
          <p:cNvSpPr txBox="1"/>
          <p:nvPr/>
        </p:nvSpPr>
        <p:spPr>
          <a:xfrm>
            <a:off x="838200" y="1690688"/>
            <a:ext cx="2991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EEOC is for federal employees or job applicants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process is not covered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Hit “create intake” at bottom</a:t>
            </a:r>
          </a:p>
        </p:txBody>
      </p:sp>
    </p:spTree>
    <p:extLst>
      <p:ext uri="{BB962C8B-B14F-4D97-AF65-F5344CB8AC3E}">
        <p14:creationId xmlns:p14="http://schemas.microsoft.com/office/powerpoint/2010/main" val="350901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BABA-FD96-4DBE-9491-22F84AF2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Fill info sections, read carefully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0F51E0-F8DE-481C-B85A-BC92237E5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753" y="1825625"/>
            <a:ext cx="914649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2D8EFB-FFE1-47F1-B62D-DA1F30E2B45D}"/>
              </a:ext>
            </a:extLst>
          </p:cNvPr>
          <p:cNvSpPr txBox="1"/>
          <p:nvPr/>
        </p:nvSpPr>
        <p:spPr>
          <a:xfrm>
            <a:off x="952500" y="13335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Reminder to never ever hit back arrow in web browser</a:t>
            </a:r>
          </a:p>
        </p:txBody>
      </p:sp>
    </p:spTree>
    <p:extLst>
      <p:ext uri="{BB962C8B-B14F-4D97-AF65-F5344CB8AC3E}">
        <p14:creationId xmlns:p14="http://schemas.microsoft.com/office/powerpoint/2010/main" val="188475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707</Words>
  <Application>Microsoft Office PowerPoint</Application>
  <PresentationFormat>Widescreen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Noto Sans Symbols</vt:lpstr>
      <vt:lpstr>Times New Roman</vt:lpstr>
      <vt:lpstr>Office Theme</vt:lpstr>
      <vt:lpstr>Justice Luncheon Series</vt:lpstr>
      <vt:lpstr>Step: 1 go to “dfeh.ca.gov”</vt:lpstr>
      <vt:lpstr>Step 2: Click on “complaints”</vt:lpstr>
      <vt:lpstr>Step 3: Click on “Cal Civil Rights System” CCRS</vt:lpstr>
      <vt:lpstr>Step 3: Create account/ Login</vt:lpstr>
      <vt:lpstr>Step 4: Info preparation before starting </vt:lpstr>
      <vt:lpstr>Step 5: Click “file a complaint”</vt:lpstr>
      <vt:lpstr>Step 6: Employment complaint</vt:lpstr>
      <vt:lpstr>Step 7: Fill info sections, read carefully </vt:lpstr>
      <vt:lpstr>Step 8: Add in Client information</vt:lpstr>
      <vt:lpstr>Step 9: Specify who you’re filing against</vt:lpstr>
      <vt:lpstr>Step 10: Client demographics</vt:lpstr>
      <vt:lpstr>Step 11: Respondent info</vt:lpstr>
      <vt:lpstr>Step 12: Client details on what happened </vt:lpstr>
      <vt:lpstr>Step 12 cont. </vt:lpstr>
      <vt:lpstr>Step 12 cont.</vt:lpstr>
      <vt:lpstr>Step 13: Docs</vt:lpstr>
      <vt:lpstr>Step 14: Make an appointment</vt:lpstr>
      <vt:lpstr>Step 15: Review, confirm, submit</vt:lpstr>
      <vt:lpstr>What can Social Workers do to assist clients?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Justice Luncheon Series</dc:title>
  <dc:creator>Pedro</dc:creator>
  <cp:lastModifiedBy>Pedro Banuelos</cp:lastModifiedBy>
  <cp:revision>29</cp:revision>
  <dcterms:created xsi:type="dcterms:W3CDTF">2020-11-02T23:43:02Z</dcterms:created>
  <dcterms:modified xsi:type="dcterms:W3CDTF">2021-03-03T20:50:46Z</dcterms:modified>
</cp:coreProperties>
</file>